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5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76166D-AA89-4DE7-8514-0BCDB32F46C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76166D-AA89-4DE7-8514-0BCDB32F46CD}"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76166D-AA89-4DE7-8514-0BCDB32F46CD}" type="datetimeFigureOut">
              <a:rPr lang="en-US" smtClean="0"/>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76166D-AA89-4DE7-8514-0BCDB32F46CD}" type="datetimeFigureOut">
              <a:rPr lang="en-US" smtClean="0"/>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2/7/2020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1011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a:solidFill>
                  <a:schemeClr val="bg1"/>
                </a:solidFill>
                <a:latin typeface="CCFindTheCreeper" pitchFamily="2" charset="0"/>
                <a:ea typeface="CCFindTheCreeper" pitchFamily="2" charset="0"/>
              </a:rPr>
              <a:t>Mrs. McFarland’s Class</a:t>
            </a: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a:solidFill>
                  <a:schemeClr val="bg1"/>
                </a:solidFill>
                <a:latin typeface="CCFindTheCreeper" pitchFamily="2" charset="0"/>
                <a:ea typeface="CCFindTheCreeper" pitchFamily="2" charset="0"/>
              </a:rPr>
              <a:t>Week of February 3rd</a:t>
            </a:r>
          </a:p>
        </p:txBody>
      </p:sp>
      <p:sp>
        <p:nvSpPr>
          <p:cNvPr id="7" name="TextBox 6"/>
          <p:cNvSpPr txBox="1"/>
          <p:nvPr/>
        </p:nvSpPr>
        <p:spPr>
          <a:xfrm>
            <a:off x="401348" y="2634758"/>
            <a:ext cx="2819399" cy="1384995"/>
          </a:xfrm>
          <a:prstGeom prst="rect">
            <a:avLst/>
          </a:prstGeom>
          <a:noFill/>
        </p:spPr>
        <p:txBody>
          <a:bodyPr wrap="square" rtlCol="0">
            <a:spAutoFit/>
          </a:bodyPr>
          <a:lstStyle/>
          <a:p>
            <a:pPr algn="ctr"/>
            <a:r>
              <a:rPr lang="en-US" sz="1200" dirty="0">
                <a:latin typeface="CCFindTheCreeper" pitchFamily="2" charset="0"/>
                <a:ea typeface="CCFindTheCreeper" pitchFamily="2" charset="0"/>
              </a:rPr>
              <a:t>We have switched to a 7 day schedule for our reading units.  This is in an effort to get in more daily writing.  Please consult the online assignment page, your child’s agenda, or this weekly newsletter for information on reading/language/spelling test days. </a:t>
            </a:r>
            <a:r>
              <a:rPr lang="en-US" sz="1200" b="1" u="sng" dirty="0">
                <a:latin typeface="CCFindTheCreeper" pitchFamily="2" charset="0"/>
                <a:ea typeface="CCFindTheCreeper" pitchFamily="2" charset="0"/>
              </a:rPr>
              <a:t>Tests days may not be Fridays.</a:t>
            </a:r>
          </a:p>
        </p:txBody>
      </p:sp>
      <p:sp>
        <p:nvSpPr>
          <p:cNvPr id="8" name="TextBox 7"/>
          <p:cNvSpPr txBox="1"/>
          <p:nvPr/>
        </p:nvSpPr>
        <p:spPr>
          <a:xfrm>
            <a:off x="3960330" y="3380194"/>
            <a:ext cx="2057400" cy="769441"/>
          </a:xfrm>
          <a:prstGeom prst="rect">
            <a:avLst/>
          </a:prstGeom>
          <a:noFill/>
        </p:spPr>
        <p:txBody>
          <a:bodyPr wrap="square" rtlCol="0">
            <a:spAutoFit/>
          </a:bodyPr>
          <a:lstStyle/>
          <a:p>
            <a:pPr lvl="1">
              <a:buFont typeface="Arial" pitchFamily="34" charset="0"/>
              <a:buChar char="•"/>
            </a:pPr>
            <a:r>
              <a:rPr lang="en-US" sz="1100" dirty="0">
                <a:latin typeface="CCFindTheCreeper" pitchFamily="2" charset="0"/>
                <a:ea typeface="CCFindTheCreeper" pitchFamily="2" charset="0"/>
              </a:rPr>
              <a:t>Patterns and Graphing Ordered Pairs on a Coordinate Plane</a:t>
            </a:r>
          </a:p>
          <a:p>
            <a:pPr lvl="1">
              <a:buFont typeface="Arial" pitchFamily="34" charset="0"/>
              <a:buChar char="•"/>
            </a:pPr>
            <a:r>
              <a:rPr lang="en-US" sz="1100" dirty="0">
                <a:latin typeface="CCFindTheCreeper" pitchFamily="2" charset="0"/>
                <a:ea typeface="CCFindTheCreeper" pitchFamily="2" charset="0"/>
              </a:rPr>
              <a:t>Test Wednesday</a:t>
            </a:r>
          </a:p>
        </p:txBody>
      </p:sp>
      <p:sp>
        <p:nvSpPr>
          <p:cNvPr id="9" name="TextBox 8"/>
          <p:cNvSpPr txBox="1"/>
          <p:nvPr/>
        </p:nvSpPr>
        <p:spPr>
          <a:xfrm>
            <a:off x="3794863" y="4281383"/>
            <a:ext cx="2819400" cy="430887"/>
          </a:xfrm>
          <a:prstGeom prst="rect">
            <a:avLst/>
          </a:prstGeom>
          <a:noFill/>
        </p:spPr>
        <p:txBody>
          <a:bodyPr wrap="square" rtlCol="0">
            <a:spAutoFit/>
          </a:bodyPr>
          <a:lstStyle/>
          <a:p>
            <a:endParaRPr lang="en-US" sz="1100" dirty="0">
              <a:latin typeface="CCFindTheCreeper" pitchFamily="2" charset="0"/>
              <a:ea typeface="CCFindTheCreeper" pitchFamily="2" charset="0"/>
            </a:endParaRPr>
          </a:p>
          <a:p>
            <a:endParaRPr lang="en-US" sz="1100" dirty="0">
              <a:latin typeface="CCFindTheCreeper" pitchFamily="2" charset="0"/>
              <a:ea typeface="CCFindTheCreeper" pitchFamily="2" charset="0"/>
            </a:endParaRPr>
          </a:p>
        </p:txBody>
      </p:sp>
      <p:sp>
        <p:nvSpPr>
          <p:cNvPr id="10" name="TextBox 9"/>
          <p:cNvSpPr txBox="1"/>
          <p:nvPr/>
        </p:nvSpPr>
        <p:spPr>
          <a:xfrm>
            <a:off x="4358168" y="5454385"/>
            <a:ext cx="1646862" cy="430887"/>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VCCV pattern</a:t>
            </a:r>
          </a:p>
          <a:p>
            <a:pPr>
              <a:buFont typeface="Arial" pitchFamily="34" charset="0"/>
              <a:buChar char="•"/>
            </a:pPr>
            <a:r>
              <a:rPr lang="en-US" sz="1100" dirty="0">
                <a:latin typeface="CCFindTheCreeper" pitchFamily="2" charset="0"/>
                <a:ea typeface="CCFindTheCreeper" pitchFamily="2" charset="0"/>
              </a:rPr>
              <a:t>Test next Wednesday</a:t>
            </a:r>
          </a:p>
        </p:txBody>
      </p:sp>
      <p:sp>
        <p:nvSpPr>
          <p:cNvPr id="11" name="TextBox 10"/>
          <p:cNvSpPr txBox="1"/>
          <p:nvPr/>
        </p:nvSpPr>
        <p:spPr>
          <a:xfrm>
            <a:off x="4366575" y="6490654"/>
            <a:ext cx="1851763" cy="769441"/>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Verb Tenses</a:t>
            </a:r>
          </a:p>
          <a:p>
            <a:pPr>
              <a:buFont typeface="Arial" pitchFamily="34" charset="0"/>
              <a:buChar char="•"/>
            </a:pPr>
            <a:r>
              <a:rPr lang="en-US" sz="1100" dirty="0">
                <a:latin typeface="CCFindTheCreeper" pitchFamily="2" charset="0"/>
                <a:ea typeface="CCFindTheCreeper" pitchFamily="2" charset="0"/>
              </a:rPr>
              <a:t>Daily Proofreading</a:t>
            </a:r>
          </a:p>
          <a:p>
            <a:pPr>
              <a:buFont typeface="Arial" pitchFamily="34" charset="0"/>
              <a:buChar char="•"/>
            </a:pPr>
            <a:r>
              <a:rPr lang="en-US" sz="1100" dirty="0">
                <a:latin typeface="CCFindTheCreeper" pitchFamily="2" charset="0"/>
                <a:ea typeface="CCFindTheCreeper" pitchFamily="2" charset="0"/>
              </a:rPr>
              <a:t>Problem-Solution Essay</a:t>
            </a:r>
          </a:p>
          <a:p>
            <a:pPr>
              <a:buFont typeface="Arial" pitchFamily="34" charset="0"/>
              <a:buChar char="•"/>
            </a:pPr>
            <a:endParaRPr lang="en-US" sz="1100" dirty="0">
              <a:latin typeface="CCFindTheCreeper" pitchFamily="2" charset="0"/>
              <a:ea typeface="CCFindTheCreeper" pitchFamily="2" charset="0"/>
            </a:endParaRPr>
          </a:p>
        </p:txBody>
      </p:sp>
      <p:sp>
        <p:nvSpPr>
          <p:cNvPr id="12" name="TextBox 11"/>
          <p:cNvSpPr txBox="1"/>
          <p:nvPr/>
        </p:nvSpPr>
        <p:spPr>
          <a:xfrm>
            <a:off x="3869374" y="7467243"/>
            <a:ext cx="2819400" cy="769441"/>
          </a:xfrm>
          <a:prstGeom prst="rect">
            <a:avLst/>
          </a:prstGeom>
          <a:noFill/>
        </p:spPr>
        <p:txBody>
          <a:bodyPr wrap="square" rtlCol="0">
            <a:spAutoFit/>
          </a:bodyPr>
          <a:lstStyle/>
          <a:p>
            <a:pPr>
              <a:buFont typeface="Arial" pitchFamily="34" charset="0"/>
              <a:buChar char="•"/>
            </a:pPr>
            <a:r>
              <a:rPr lang="en-US" sz="1100" b="1" dirty="0">
                <a:latin typeface="CCFindTheCreeper" pitchFamily="2" charset="0"/>
                <a:ea typeface="CCFindTheCreeper" pitchFamily="2" charset="0"/>
              </a:rPr>
              <a:t>Science:  N/A</a:t>
            </a:r>
          </a:p>
          <a:p>
            <a:pPr>
              <a:buFont typeface="Arial" pitchFamily="34" charset="0"/>
              <a:buChar char="•"/>
            </a:pPr>
            <a:r>
              <a:rPr lang="en-US" sz="1100" b="1" dirty="0">
                <a:latin typeface="CCFindTheCreeper" pitchFamily="2" charset="0"/>
                <a:ea typeface="CCFindTheCreeper" pitchFamily="2" charset="0"/>
              </a:rPr>
              <a:t>Social Studies: </a:t>
            </a:r>
            <a:r>
              <a:rPr lang="en-US" sz="1100" dirty="0">
                <a:latin typeface="CCFindTheCreeper" pitchFamily="2" charset="0"/>
                <a:ea typeface="CCFindTheCreeper" pitchFamily="2" charset="0"/>
              </a:rPr>
              <a:t>Practice</a:t>
            </a:r>
            <a:r>
              <a:rPr lang="en-US" sz="1100" b="1" dirty="0">
                <a:latin typeface="CCFindTheCreeper" pitchFamily="2" charset="0"/>
                <a:ea typeface="CCFindTheCreeper" pitchFamily="2" charset="0"/>
              </a:rPr>
              <a:t> </a:t>
            </a:r>
            <a:r>
              <a:rPr lang="en-US" sz="1100" dirty="0">
                <a:latin typeface="CCFindTheCreeper" pitchFamily="2" charset="0"/>
                <a:ea typeface="CCFindTheCreeper" pitchFamily="2" charset="0"/>
              </a:rPr>
              <a:t>Hall of Presidents speeches; make sure you have your outfit lined up for </a:t>
            </a:r>
            <a:r>
              <a:rPr lang="en-US" sz="1100" dirty="0" err="1">
                <a:latin typeface="CCFindTheCreeper" pitchFamily="2" charset="0"/>
                <a:ea typeface="CCFindTheCreeper" pitchFamily="2" charset="0"/>
              </a:rPr>
              <a:t>HoP</a:t>
            </a:r>
            <a:r>
              <a:rPr lang="en-US" sz="1100" dirty="0">
                <a:latin typeface="CCFindTheCreeper" pitchFamily="2" charset="0"/>
                <a:ea typeface="CCFindTheCreeper" pitchFamily="2" charset="0"/>
              </a:rPr>
              <a:t> AND your prop!!</a:t>
            </a:r>
          </a:p>
        </p:txBody>
      </p:sp>
      <p:sp>
        <p:nvSpPr>
          <p:cNvPr id="13" name="TextBox 12"/>
          <p:cNvSpPr txBox="1"/>
          <p:nvPr/>
        </p:nvSpPr>
        <p:spPr>
          <a:xfrm>
            <a:off x="534354" y="4996630"/>
            <a:ext cx="2417794" cy="215444"/>
          </a:xfrm>
          <a:prstGeom prst="rect">
            <a:avLst/>
          </a:prstGeom>
          <a:noFill/>
        </p:spPr>
        <p:txBody>
          <a:bodyPr wrap="square" rtlCol="0">
            <a:spAutoFit/>
          </a:bodyPr>
          <a:lstStyle/>
          <a:p>
            <a:pPr algn="ctr"/>
            <a:endParaRPr lang="en-US" sz="800" dirty="0">
              <a:latin typeface="CCFindTheCreeper" pitchFamily="2" charset="0"/>
              <a:ea typeface="CCFindTheCreeper" pitchFamily="2" charset="0"/>
            </a:endParaRPr>
          </a:p>
        </p:txBody>
      </p:sp>
      <p:sp>
        <p:nvSpPr>
          <p:cNvPr id="14" name="TextBox 13"/>
          <p:cNvSpPr txBox="1"/>
          <p:nvPr/>
        </p:nvSpPr>
        <p:spPr>
          <a:xfrm>
            <a:off x="453147" y="6999194"/>
            <a:ext cx="2803450" cy="1646605"/>
          </a:xfrm>
          <a:prstGeom prst="rect">
            <a:avLst/>
          </a:prstGeom>
          <a:noFill/>
        </p:spPr>
        <p:txBody>
          <a:bodyPr wrap="square" rtlCol="0">
            <a:spAutoFit/>
          </a:bodyPr>
          <a:lstStyle/>
          <a:p>
            <a:r>
              <a:rPr lang="en-US" sz="1100" b="1" dirty="0"/>
              <a:t>Monday, February 3-Friday, February 7: </a:t>
            </a:r>
            <a:r>
              <a:rPr lang="en-US" sz="1100" dirty="0"/>
              <a:t>Star Lab</a:t>
            </a:r>
          </a:p>
          <a:p>
            <a:r>
              <a:rPr lang="en-US" sz="1100" b="1" dirty="0"/>
              <a:t>Wednesday, February 12</a:t>
            </a:r>
            <a:r>
              <a:rPr lang="en-US" sz="1100" b="1" baseline="30000" dirty="0"/>
              <a:t>th</a:t>
            </a:r>
            <a:r>
              <a:rPr lang="en-US" sz="1100" b="1" dirty="0"/>
              <a:t>:   </a:t>
            </a:r>
            <a:r>
              <a:rPr lang="en-US" sz="1100" dirty="0"/>
              <a:t>Spring Pictures</a:t>
            </a:r>
          </a:p>
          <a:p>
            <a:r>
              <a:rPr lang="en-US" sz="1100" b="1" dirty="0"/>
              <a:t>Friday, February 14</a:t>
            </a:r>
            <a:r>
              <a:rPr lang="en-US" sz="1100" b="1" baseline="30000" dirty="0"/>
              <a:t>th</a:t>
            </a:r>
            <a:r>
              <a:rPr lang="en-US" sz="1100" dirty="0"/>
              <a:t>:  Manners Meal, Hall of Presidents (8:30-10:30), Valentine’s Day Party</a:t>
            </a:r>
          </a:p>
          <a:p>
            <a:r>
              <a:rPr lang="en-US" sz="1100" b="1" dirty="0"/>
              <a:t>Monday, February 17</a:t>
            </a:r>
            <a:r>
              <a:rPr lang="en-US" sz="1100" b="1" baseline="30000" dirty="0"/>
              <a:t>th</a:t>
            </a:r>
            <a:r>
              <a:rPr lang="en-US" sz="1100" dirty="0"/>
              <a:t>:  President’s Day –No School</a:t>
            </a:r>
          </a:p>
          <a:p>
            <a:endParaRPr lang="en-US" sz="1200" dirty="0"/>
          </a:p>
          <a:p>
            <a:endParaRPr lang="en-US" sz="1200" dirty="0"/>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a:solidFill>
                  <a:schemeClr val="bg2"/>
                </a:solidFill>
                <a:latin typeface="CCAreYouForReal" pitchFamily="2" charset="0"/>
                <a:ea typeface="CCAreYouForReal" pitchFamily="2" charset="0"/>
              </a:rPr>
              <a:t>A Peek at This Week in…</a:t>
            </a:r>
          </a:p>
        </p:txBody>
      </p:sp>
      <p:sp>
        <p:nvSpPr>
          <p:cNvPr id="16" name="TextBox 15"/>
          <p:cNvSpPr txBox="1"/>
          <p:nvPr/>
        </p:nvSpPr>
        <p:spPr>
          <a:xfrm>
            <a:off x="396296" y="2346032"/>
            <a:ext cx="2843967" cy="553998"/>
          </a:xfrm>
          <a:prstGeom prst="rect">
            <a:avLst/>
          </a:prstGeom>
          <a:noFill/>
        </p:spPr>
        <p:txBody>
          <a:bodyPr wrap="square" rtlCol="0">
            <a:spAutoFit/>
          </a:bodyPr>
          <a:lstStyle/>
          <a:p>
            <a:pPr algn="ctr"/>
            <a:r>
              <a:rPr lang="en-US" b="1" dirty="0">
                <a:latin typeface="CCAreYouForReal" pitchFamily="2" charset="0"/>
                <a:ea typeface="CCAreYouForReal" pitchFamily="2" charset="0"/>
              </a:rPr>
              <a:t>Reminders</a:t>
            </a:r>
          </a:p>
          <a:p>
            <a:pPr algn="ctr"/>
            <a:endParaRPr lang="en-US" sz="1200" b="1" dirty="0">
              <a:latin typeface="CCAreYouForReal" pitchFamily="2" charset="0"/>
              <a:ea typeface="CCAreYouForReal" pitchFamily="2" charset="0"/>
            </a:endParaRPr>
          </a:p>
        </p:txBody>
      </p:sp>
      <p:sp>
        <p:nvSpPr>
          <p:cNvPr id="17" name="TextBox 16"/>
          <p:cNvSpPr txBox="1"/>
          <p:nvPr/>
        </p:nvSpPr>
        <p:spPr>
          <a:xfrm>
            <a:off x="425916" y="6639077"/>
            <a:ext cx="2819400" cy="461665"/>
          </a:xfrm>
          <a:prstGeom prst="rect">
            <a:avLst/>
          </a:prstGeom>
          <a:noFill/>
        </p:spPr>
        <p:txBody>
          <a:bodyPr wrap="square" rtlCol="0">
            <a:spAutoFit/>
          </a:bodyPr>
          <a:lstStyle/>
          <a:p>
            <a:pPr algn="ctr"/>
            <a:r>
              <a:rPr lang="en-US" sz="2400" b="1" dirty="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084738" y="3088171"/>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Math (McFarland)</a:t>
            </a:r>
          </a:p>
        </p:txBody>
      </p:sp>
      <p:sp>
        <p:nvSpPr>
          <p:cNvPr id="19" name="TextBox 18"/>
          <p:cNvSpPr txBox="1"/>
          <p:nvPr/>
        </p:nvSpPr>
        <p:spPr>
          <a:xfrm>
            <a:off x="4084738" y="4117390"/>
            <a:ext cx="2133600" cy="104644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Reading (McFarland)</a:t>
            </a:r>
          </a:p>
          <a:p>
            <a:pPr algn="ctr"/>
            <a:r>
              <a:rPr lang="en-US" sz="1200" dirty="0">
                <a:latin typeface="CCAreYouForReal" pitchFamily="2" charset="0"/>
                <a:ea typeface="CCAreYouForReal" pitchFamily="2" charset="0"/>
              </a:rPr>
              <a:t>Unit 3, L#12 (See the attached skills &amp; strategies sheets for the unit.)</a:t>
            </a:r>
          </a:p>
          <a:p>
            <a:pPr algn="ctr"/>
            <a:r>
              <a:rPr lang="en-US" sz="1200" dirty="0">
                <a:latin typeface="CCAreYouForReal" pitchFamily="2" charset="0"/>
                <a:ea typeface="CCAreYouForReal" pitchFamily="2" charset="0"/>
              </a:rPr>
              <a:t>Tests next Wednesday!!</a:t>
            </a:r>
          </a:p>
        </p:txBody>
      </p:sp>
      <p:sp>
        <p:nvSpPr>
          <p:cNvPr id="20" name="TextBox 19"/>
          <p:cNvSpPr txBox="1"/>
          <p:nvPr/>
        </p:nvSpPr>
        <p:spPr>
          <a:xfrm>
            <a:off x="4051005" y="5242981"/>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Spelling (McFarland)</a:t>
            </a:r>
          </a:p>
        </p:txBody>
      </p:sp>
      <p:sp>
        <p:nvSpPr>
          <p:cNvPr id="21" name="TextBox 20"/>
          <p:cNvSpPr txBox="1"/>
          <p:nvPr/>
        </p:nvSpPr>
        <p:spPr>
          <a:xfrm>
            <a:off x="3803355" y="5973700"/>
            <a:ext cx="26289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Language Arts/Writing (McFarland)</a:t>
            </a:r>
          </a:p>
        </p:txBody>
      </p:sp>
      <p:sp>
        <p:nvSpPr>
          <p:cNvPr id="22" name="TextBox 21"/>
          <p:cNvSpPr txBox="1"/>
          <p:nvPr/>
        </p:nvSpPr>
        <p:spPr>
          <a:xfrm>
            <a:off x="3771899" y="7206740"/>
            <a:ext cx="28194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Science/ Social Studies (Eldridge)</a:t>
            </a:r>
          </a:p>
        </p:txBody>
      </p:sp>
      <p:sp>
        <p:nvSpPr>
          <p:cNvPr id="2" name="TextBox 1"/>
          <p:cNvSpPr txBox="1"/>
          <p:nvPr/>
        </p:nvSpPr>
        <p:spPr>
          <a:xfrm>
            <a:off x="714526" y="2444320"/>
            <a:ext cx="2104792" cy="230832"/>
          </a:xfrm>
          <a:prstGeom prst="rect">
            <a:avLst/>
          </a:prstGeom>
          <a:noFill/>
        </p:spPr>
        <p:txBody>
          <a:bodyPr wrap="square" rtlCol="0">
            <a:spAutoFit/>
          </a:bodyPr>
          <a:lstStyle/>
          <a:p>
            <a:endParaRPr lang="en-US" sz="900" dirty="0">
              <a:latin typeface="CCFindTheCreeper" pitchFamily="2" charset="0"/>
              <a:ea typeface="CCFindTheCreeper" pitchFamily="2" charset="0"/>
            </a:endParaRPr>
          </a:p>
        </p:txBody>
      </p:sp>
      <p:sp>
        <p:nvSpPr>
          <p:cNvPr id="3" name="TextBox 2">
            <a:extLst>
              <a:ext uri="{FF2B5EF4-FFF2-40B4-BE49-F238E27FC236}">
                <a16:creationId xmlns:a16="http://schemas.microsoft.com/office/drawing/2014/main" id="{4C6D59D4-C4B6-4420-A1BD-D3714D1E1D62}"/>
              </a:ext>
            </a:extLst>
          </p:cNvPr>
          <p:cNvSpPr txBox="1"/>
          <p:nvPr/>
        </p:nvSpPr>
        <p:spPr>
          <a:xfrm>
            <a:off x="816823" y="4826122"/>
            <a:ext cx="1988448" cy="1446550"/>
          </a:xfrm>
          <a:prstGeom prst="rect">
            <a:avLst/>
          </a:prstGeom>
          <a:noFill/>
        </p:spPr>
        <p:txBody>
          <a:bodyPr wrap="square" rtlCol="0">
            <a:spAutoFit/>
          </a:bodyPr>
          <a:lstStyle/>
          <a:p>
            <a:r>
              <a:rPr lang="en-US" sz="1100" dirty="0"/>
              <a:t>Students should make their own containers for their Valentines.  We will not have a full blown party—students will pass out Valentines and then watch National Treasure in the afternoon.  The student list is attached.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1814</TotalTime>
  <Words>257</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73</cp:revision>
  <cp:lastPrinted>2020-02-07T19:48:29Z</cp:lastPrinted>
  <dcterms:created xsi:type="dcterms:W3CDTF">2014-08-01T12:31:54Z</dcterms:created>
  <dcterms:modified xsi:type="dcterms:W3CDTF">2020-02-07T21:10:37Z</dcterms:modified>
</cp:coreProperties>
</file>